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61" r:id="rId5"/>
    <p:sldId id="259" r:id="rId6"/>
    <p:sldId id="262" r:id="rId7"/>
    <p:sldId id="263" r:id="rId8"/>
    <p:sldId id="260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82" r:id="rId22"/>
    <p:sldId id="288" r:id="rId23"/>
    <p:sldId id="275" r:id="rId24"/>
    <p:sldId id="276" r:id="rId25"/>
    <p:sldId id="286" r:id="rId26"/>
    <p:sldId id="285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ny Kipps" userId="7530faa1dd6d0d67" providerId="LiveId" clId="{173E65DE-DE72-41DE-B6CA-52F9E9798E27}"/>
    <pc:docChg chg="custSel modSld">
      <pc:chgData name="Johnny Kipps" userId="7530faa1dd6d0d67" providerId="LiveId" clId="{173E65DE-DE72-41DE-B6CA-52F9E9798E27}" dt="2018-03-26T13:34:06.539" v="256" actId="20577"/>
      <pc:docMkLst>
        <pc:docMk/>
      </pc:docMkLst>
      <pc:sldChg chg="modSp">
        <pc:chgData name="Johnny Kipps" userId="7530faa1dd6d0d67" providerId="LiveId" clId="{173E65DE-DE72-41DE-B6CA-52F9E9798E27}" dt="2018-03-15T15:07:57.687" v="0" actId="1076"/>
        <pc:sldMkLst>
          <pc:docMk/>
          <pc:sldMk cId="1634961473" sldId="257"/>
        </pc:sldMkLst>
        <pc:picChg chg="mod">
          <ac:chgData name="Johnny Kipps" userId="7530faa1dd6d0d67" providerId="LiveId" clId="{173E65DE-DE72-41DE-B6CA-52F9E9798E27}" dt="2018-03-15T15:07:57.687" v="0" actId="1076"/>
          <ac:picMkLst>
            <pc:docMk/>
            <pc:sldMk cId="1634961473" sldId="257"/>
            <ac:picMk id="9" creationId="{0EBC584E-B6DF-4D96-9A8D-6902407B26CA}"/>
          </ac:picMkLst>
        </pc:picChg>
      </pc:sldChg>
      <pc:sldChg chg="modSp">
        <pc:chgData name="Johnny Kipps" userId="7530faa1dd6d0d67" providerId="LiveId" clId="{173E65DE-DE72-41DE-B6CA-52F9E9798E27}" dt="2018-03-26T13:34:06.539" v="256" actId="20577"/>
        <pc:sldMkLst>
          <pc:docMk/>
          <pc:sldMk cId="2673797010" sldId="287"/>
        </pc:sldMkLst>
        <pc:spChg chg="mod">
          <ac:chgData name="Johnny Kipps" userId="7530faa1dd6d0d67" providerId="LiveId" clId="{173E65DE-DE72-41DE-B6CA-52F9E9798E27}" dt="2018-03-26T13:34:06.539" v="256" actId="20577"/>
          <ac:spMkLst>
            <pc:docMk/>
            <pc:sldMk cId="2673797010" sldId="287"/>
            <ac:spMk id="3" creationId="{8095A00A-DE20-47E6-96D2-432E7FD535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29EE-82E7-42A7-B714-5FC7032E8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12B8B-28E5-49B7-8552-3716CBC04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195D-D50A-4B28-B83F-3EE76882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F3EA-937A-4734-99A8-A3147CDA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21090-8373-4AEC-89F4-15623931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F959-0EDD-4D50-98D7-A7C68760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762A0-AD7B-4B6F-A633-93DFBDDF2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171B-2429-434B-86B9-0E939CFE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F33F1-3B60-4053-93C4-84C4749B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B2D38-9CB9-429F-96B2-B290D139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15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BD6C8-D8D9-428F-9F13-EC489D7D3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B8071-B43C-410F-A2AD-06A6D65A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CB3EF-3DB4-448C-91A8-1394ECD9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43A2-C87D-4FEF-B76C-C621A719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86C7-445E-474E-B5C0-92713D93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8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F78A-C77A-4A78-96AD-8C4B64F8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9BCD-C839-479A-8678-B96AED02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440D-50F7-479A-920D-CE5EA066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66D2-E49E-4B60-A8D1-AB5A3BA5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9069-00D2-450B-92F9-79577AFE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4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405A-CE09-427E-A737-808ED9D4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A8DD9-2EE0-4755-89ED-5442B6A65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DE8F8-787C-4632-AFAA-8828BCBB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C45D-1669-4F95-88DA-7BE83478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04BD-D496-4952-B41F-03E6DCDA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9606-9414-4588-834E-4255030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3E8D-0C7E-4EC4-B889-EAB628EEF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141DD-6EEA-4861-B7F7-0B5E76F0C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E8BB-0C20-44BE-880E-3C76D22C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3DF60-5269-4249-80D4-B5138653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B6EE3-76AC-4EB1-85AD-A6BD6C89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4128-BEEB-4FC7-8F36-209EE722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BED88-CDBE-4113-AAD6-0A02C9118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35979-E6CF-4771-BE14-0ADEEBCB9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BC6DB-EFEA-4CE3-BD9C-4C02DCA5E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DC77E-F74D-4A71-ABB6-3B89A1246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10B85-2C0F-4344-9902-242D6CE5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F2B60-3D86-45DA-9F7E-31B4AE0A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97C8A-7FF2-45FF-B6F3-58E9ABB4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695A-23CF-4131-9942-89F1E0C1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8DD12-6E69-4D90-92AB-89A22328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61F48-69D3-43C0-AC0D-6DA2A988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28BAD-C1FA-419A-B769-4044053A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3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5F1B8-C498-4A70-BBF3-CA8793B5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8937B-2CBF-4B72-BC76-C1FC2894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76AA-5185-45F4-9499-AB6EFF01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2A4B-E09D-45A7-BB29-FB7B9E5B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204E-B087-45C8-B19C-D7AA2C81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6D9AC-2A53-4021-819B-679B8D19C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05DF1-64CD-4F58-8FD4-94BE5327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C8AEA-853C-4818-8F93-382CFC14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C8C96-1359-4737-9110-4AEA7F73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AB3E-B6A6-4730-A997-6F9C89EE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71F3C-5019-4BEF-907A-AE73A193A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CC845-1935-4397-9D1C-5E09A63FE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5C80C-41ED-4488-ACEC-ADCC76D9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6AD8B-2B89-4446-BE97-BB626773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C08C9-C108-417D-BE0E-C7D3BD69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7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8E5D4-0030-4C5B-84FB-C26D0436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8FCA-EBE8-484F-9752-7D038B78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B5458-C3FF-4694-846B-FA68604FB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5C9B-F2BF-47B9-9414-FA51E8E7453B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FFF9-CA2D-4DF0-91BB-A5783E184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AC7C-133F-4431-B6A9-A90F8E7CC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9463-E2D1-4A7B-BA92-D24330FF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cs.microsoft.com/en-us/sql/relational-databases/sql-server-configuration-manage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icrosoft.com/en-us/download/details.aspx?id=559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940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E559-514C-41D5-9690-2C61D32D1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Downloading and Installing </a:t>
            </a:r>
            <a:r>
              <a:rPr lang="en-GB" dirty="0" err="1"/>
              <a:t>SQLExpress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5492E-EC74-464A-AFAA-D55BDF0B5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DBBD4-FC0F-45BD-829E-90461FEA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3606011"/>
            <a:ext cx="6541741" cy="16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7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069D-F0C5-452F-BBE1-66A1C01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Accept the licence terms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DFEBD25-464A-4D86-91AF-2EDBC986F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4" y="892174"/>
            <a:ext cx="7973093" cy="5965826"/>
          </a:xfrm>
        </p:spPr>
      </p:pic>
    </p:spTree>
    <p:extLst>
      <p:ext uri="{BB962C8B-B14F-4D97-AF65-F5344CB8AC3E}">
        <p14:creationId xmlns:p14="http://schemas.microsoft.com/office/powerpoint/2010/main" val="83003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A517-8410-4122-A097-620BB55C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Feature selection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CA767C9-1B2E-4E1F-BB60-B9D8D823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2" y="104775"/>
            <a:ext cx="9076334" cy="6753225"/>
          </a:xfrm>
        </p:spPr>
      </p:pic>
    </p:spTree>
    <p:extLst>
      <p:ext uri="{BB962C8B-B14F-4D97-AF65-F5344CB8AC3E}">
        <p14:creationId xmlns:p14="http://schemas.microsoft.com/office/powerpoint/2010/main" val="352759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C91C811-83FF-4B3A-83FB-5600C85E2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361796"/>
            <a:ext cx="8191078" cy="6286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61F22-EC53-4B62-90AA-D152D90A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Default “Instance” name</a:t>
            </a:r>
          </a:p>
        </p:txBody>
      </p:sp>
    </p:spTree>
    <p:extLst>
      <p:ext uri="{BB962C8B-B14F-4D97-AF65-F5344CB8AC3E}">
        <p14:creationId xmlns:p14="http://schemas.microsoft.com/office/powerpoint/2010/main" val="2470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5466-7DE1-4B0A-B8DB-70E1FF71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Server configuration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CEADFF-390C-464D-BDE2-01BB0BBB0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97" y="187324"/>
            <a:ext cx="8779979" cy="6670675"/>
          </a:xfrm>
        </p:spPr>
      </p:pic>
    </p:spTree>
    <p:extLst>
      <p:ext uri="{BB962C8B-B14F-4D97-AF65-F5344CB8AC3E}">
        <p14:creationId xmlns:p14="http://schemas.microsoft.com/office/powerpoint/2010/main" val="265642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22A2-284F-467E-848B-55AD4046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Database configuration and</a:t>
            </a:r>
            <a:br>
              <a:rPr lang="en-GB" sz="2000" dirty="0"/>
            </a:br>
            <a:r>
              <a:rPr lang="en-GB" sz="2000" dirty="0"/>
              <a:t>authentication mode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A83D780-8E18-4897-A4E3-663D3376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15" y="495300"/>
            <a:ext cx="8441685" cy="6362700"/>
          </a:xfrm>
        </p:spPr>
      </p:pic>
    </p:spTree>
    <p:extLst>
      <p:ext uri="{BB962C8B-B14F-4D97-AF65-F5344CB8AC3E}">
        <p14:creationId xmlns:p14="http://schemas.microsoft.com/office/powerpoint/2010/main" val="152279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A118-7F11-4B52-BF44-4296576A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Installation Complete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3536103-88C8-4872-AEAA-BDDD88BB8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10" y="101600"/>
            <a:ext cx="8981507" cy="6756400"/>
          </a:xfrm>
        </p:spPr>
      </p:pic>
    </p:spTree>
    <p:extLst>
      <p:ext uri="{BB962C8B-B14F-4D97-AF65-F5344CB8AC3E}">
        <p14:creationId xmlns:p14="http://schemas.microsoft.com/office/powerpoint/2010/main" val="400964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EEA1-1BD5-485A-8639-3B551B11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b="1" dirty="0"/>
              <a:t>Once </a:t>
            </a:r>
            <a:r>
              <a:rPr lang="en-GB" sz="2000" b="1" dirty="0" err="1"/>
              <a:t>SQLExpress</a:t>
            </a:r>
            <a:r>
              <a:rPr lang="en-GB" sz="2000" b="1" dirty="0"/>
              <a:t> installation is </a:t>
            </a:r>
            <a:br>
              <a:rPr lang="en-GB" sz="2000" b="1" dirty="0"/>
            </a:br>
            <a:r>
              <a:rPr lang="en-GB" sz="2000" b="1" dirty="0"/>
              <a:t>complete, next step is -</a:t>
            </a:r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/>
              <a:t>Install </a:t>
            </a:r>
            <a:r>
              <a:rPr lang="en-GB" sz="2000" b="1" dirty="0" err="1"/>
              <a:t>SQLServer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b="1" dirty="0"/>
              <a:t>Management Studio (SSMS)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34E722-DA7F-4136-995C-49A74B724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4" y="226756"/>
            <a:ext cx="8238729" cy="6545518"/>
          </a:xfrm>
        </p:spPr>
      </p:pic>
    </p:spTree>
    <p:extLst>
      <p:ext uri="{BB962C8B-B14F-4D97-AF65-F5344CB8AC3E}">
        <p14:creationId xmlns:p14="http://schemas.microsoft.com/office/powerpoint/2010/main" val="54051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0F1F-41F1-4819-ABD6-BCEFFD6D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403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/>
              <a:t>Choose current version</a:t>
            </a:r>
            <a:br>
              <a:rPr lang="en-GB" sz="2000" dirty="0"/>
            </a:br>
            <a:r>
              <a:rPr lang="en-GB" sz="2000" dirty="0"/>
              <a:t>v17.3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47EB76B-6000-47E0-9059-5890553F1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51185"/>
            <a:ext cx="9123180" cy="5727440"/>
          </a:xfrm>
        </p:spPr>
      </p:pic>
    </p:spTree>
    <p:extLst>
      <p:ext uri="{BB962C8B-B14F-4D97-AF65-F5344CB8AC3E}">
        <p14:creationId xmlns:p14="http://schemas.microsoft.com/office/powerpoint/2010/main" val="152685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7D4D-57D3-4DDF-971B-F97C0037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Look for the </a:t>
            </a:r>
            <a:br>
              <a:rPr lang="en-GB" sz="2000" dirty="0"/>
            </a:br>
            <a:r>
              <a:rPr lang="en-GB" sz="2000" dirty="0"/>
              <a:t>download button; this file is just short of a gigabyte in size.</a:t>
            </a:r>
          </a:p>
        </p:txBody>
      </p:sp>
      <p:pic>
        <p:nvPicPr>
          <p:cNvPr id="5" name="Content Placeholder 4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B98D732F-4A9C-4AC6-B6D2-654B7DAEB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78" y="1530350"/>
            <a:ext cx="9268178" cy="5213350"/>
          </a:xfrm>
        </p:spPr>
      </p:pic>
    </p:spTree>
    <p:extLst>
      <p:ext uri="{BB962C8B-B14F-4D97-AF65-F5344CB8AC3E}">
        <p14:creationId xmlns:p14="http://schemas.microsoft.com/office/powerpoint/2010/main" val="133987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5530-04F4-407C-89A5-491E3747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Install SSMS</a:t>
            </a:r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DE989C-56B4-4731-9C75-5AB1E5AA9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07" y="365124"/>
            <a:ext cx="7484483" cy="6492875"/>
          </a:xfrm>
        </p:spPr>
      </p:pic>
    </p:spTree>
    <p:extLst>
      <p:ext uri="{BB962C8B-B14F-4D97-AF65-F5344CB8AC3E}">
        <p14:creationId xmlns:p14="http://schemas.microsoft.com/office/powerpoint/2010/main" val="77026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459C-F970-4D4F-A419-3290D387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Process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A00A-DE20-47E6-96D2-432E7FD5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Forecast 5 is shipped with SQL Local Database. We recommend that the user upgrades this to </a:t>
            </a:r>
            <a:r>
              <a:rPr lang="en-GB" dirty="0" err="1"/>
              <a:t>SQLExpress</a:t>
            </a:r>
            <a:r>
              <a:rPr lang="en-GB" dirty="0"/>
              <a:t> to obtain the faster access and enhanced memory features of </a:t>
            </a:r>
            <a:r>
              <a:rPr lang="en-GB" dirty="0" err="1"/>
              <a:t>SQLEXpress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process is: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and install SQL Express 2017;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and install SQL Server Management Studio – SSMS- identifying the “Instance” of </a:t>
            </a:r>
            <a:r>
              <a:rPr lang="en-GB" dirty="0" err="1"/>
              <a:t>SQLExpress</a:t>
            </a:r>
            <a:r>
              <a:rPr lang="en-GB" dirty="0"/>
              <a:t> installed in 1. above, (Instance is a fancy word for name!);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</a:t>
            </a:r>
            <a:r>
              <a:rPr lang="en-GB" dirty="0" err="1"/>
              <a:t>SQLServer</a:t>
            </a:r>
            <a:r>
              <a:rPr lang="en-GB" dirty="0"/>
              <a:t> Configuration Manager, ensure that all “pipes” and “TCP/IP” are enabled and running for the Instance;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Forecast 5, change the version of SQL Server to align with the Instance of </a:t>
            </a:r>
            <a:r>
              <a:rPr lang="en-GB" dirty="0" err="1"/>
              <a:t>SQLExpress</a:t>
            </a:r>
            <a:r>
              <a:rPr lang="en-GB" dirty="0"/>
              <a:t> set up when installing </a:t>
            </a:r>
            <a:r>
              <a:rPr lang="en-GB" dirty="0" err="1"/>
              <a:t>SQLEXpress</a:t>
            </a:r>
            <a:r>
              <a:rPr lang="en-GB" dirty="0"/>
              <a:t> (which was subsequently “connected” with SSMS) and create a new database</a:t>
            </a:r>
          </a:p>
          <a:p>
            <a:pPr marL="0" indent="0">
              <a:buNone/>
            </a:pPr>
            <a:r>
              <a:rPr lang="en-GB" dirty="0"/>
              <a:t>The slides that follow demonstrate how </a:t>
            </a:r>
            <a:r>
              <a:rPr lang="en-GB"/>
              <a:t>this is done.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9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736F-6C4C-4ECA-BFC2-5DA46158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When installed, </a:t>
            </a:r>
            <a:br>
              <a:rPr lang="en-GB" sz="2000" b="1" dirty="0"/>
            </a:br>
            <a:r>
              <a:rPr lang="en-GB" sz="2000" b="1" dirty="0"/>
              <a:t>Open SSMS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45F7BF-B58C-4314-8F4E-EFFD15116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280756"/>
            <a:ext cx="3769455" cy="6486248"/>
          </a:xfrm>
        </p:spPr>
      </p:pic>
    </p:spTree>
    <p:extLst>
      <p:ext uri="{BB962C8B-B14F-4D97-AF65-F5344CB8AC3E}">
        <p14:creationId xmlns:p14="http://schemas.microsoft.com/office/powerpoint/2010/main" val="168014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E4A2D3-0918-4A4D-850D-9C13010F4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549412"/>
            <a:ext cx="6553545" cy="5767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D16513-22F9-4DEE-B17B-BA11EBC8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SSMS, </a:t>
            </a:r>
            <a:b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hit Connect</a:t>
            </a:r>
          </a:p>
        </p:txBody>
      </p:sp>
    </p:spTree>
    <p:extLst>
      <p:ext uri="{BB962C8B-B14F-4D97-AF65-F5344CB8AC3E}">
        <p14:creationId xmlns:p14="http://schemas.microsoft.com/office/powerpoint/2010/main" val="274699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9BB81-CA67-484F-AEC5-D1D85E5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645830" cy="33055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Browse to find and “connect” to the Instance of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SQLExpress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setup</a:t>
            </a:r>
          </a:p>
        </p:txBody>
      </p:sp>
      <p:pic>
        <p:nvPicPr>
          <p:cNvPr id="9" name="Content Placeholder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B93064F-AF45-4A1F-B3C8-E0EB5320F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4" y="1188745"/>
            <a:ext cx="8950416" cy="4475208"/>
          </a:xfrm>
        </p:spPr>
      </p:pic>
    </p:spTree>
    <p:extLst>
      <p:ext uri="{BB962C8B-B14F-4D97-AF65-F5344CB8AC3E}">
        <p14:creationId xmlns:p14="http://schemas.microsoft.com/office/powerpoint/2010/main" val="38503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6C1F-1312-4195-948F-1FC65C49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603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000" b="1" dirty="0"/>
              <a:t>Load </a:t>
            </a:r>
            <a:r>
              <a:rPr lang="en-GB" sz="2000" b="1" dirty="0">
                <a:hlinkClick r:id="rId2"/>
              </a:rPr>
              <a:t>SQL Server Configuration Manager from this link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b="1" dirty="0"/>
              <a:t>Paste the relevant text into the Windows Start (Search) window</a:t>
            </a:r>
            <a:br>
              <a:rPr lang="en-GB" sz="2000" b="1" dirty="0"/>
            </a:br>
            <a:br>
              <a:rPr lang="en-GB" sz="2000" b="1" dirty="0"/>
            </a:br>
            <a:br>
              <a:rPr lang="en-GB" sz="2000" b="1" dirty="0"/>
            </a:br>
            <a:endParaRPr lang="en-GB" sz="2000" b="1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8E58CE-407B-49D8-8754-AAF043B10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0" y="1123156"/>
            <a:ext cx="10354360" cy="5626179"/>
          </a:xfrm>
        </p:spPr>
      </p:pic>
    </p:spTree>
    <p:extLst>
      <p:ext uri="{BB962C8B-B14F-4D97-AF65-F5344CB8AC3E}">
        <p14:creationId xmlns:p14="http://schemas.microsoft.com/office/powerpoint/2010/main" val="32493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93FF616-0C72-42B8-AE61-0237324D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1714055"/>
            <a:ext cx="8700721" cy="3267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D3105-287C-4A69-8356-82B75F4F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Enable Pipes and</a:t>
            </a:r>
            <a:b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312365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A76308-C0FA-4FDB-B5FE-368479805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11" y="357271"/>
            <a:ext cx="6988832" cy="5783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63EA5B-0A19-4B19-82EE-761D995D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Forecast 5,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hit Change SQL Server</a:t>
            </a:r>
          </a:p>
        </p:txBody>
      </p:sp>
    </p:spTree>
    <p:extLst>
      <p:ext uri="{BB962C8B-B14F-4D97-AF65-F5344CB8AC3E}">
        <p14:creationId xmlns:p14="http://schemas.microsoft.com/office/powerpoint/2010/main" val="143820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7139-1248-4223-B242-67C2542B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Changing the </a:t>
            </a:r>
            <a:br>
              <a:rPr lang="en-GB" dirty="0"/>
            </a:br>
            <a:r>
              <a:rPr lang="en-GB" dirty="0"/>
              <a:t>SQL Server </a:t>
            </a:r>
            <a:br>
              <a:rPr lang="en-GB" dirty="0"/>
            </a:br>
            <a:r>
              <a:rPr lang="en-GB" dirty="0"/>
              <a:t>and database </a:t>
            </a:r>
            <a:br>
              <a:rPr lang="en-GB" dirty="0"/>
            </a:br>
            <a:r>
              <a:rPr lang="en-GB" dirty="0"/>
              <a:t>names </a:t>
            </a:r>
            <a:br>
              <a:rPr lang="en-GB" dirty="0"/>
            </a:br>
            <a:r>
              <a:rPr lang="en-GB" dirty="0"/>
              <a:t>in Forecast 5</a:t>
            </a:r>
          </a:p>
        </p:txBody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CDD6762-1272-4063-A462-330A1B2B0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96" y="-1"/>
            <a:ext cx="8149701" cy="6693763"/>
          </a:xfrm>
        </p:spPr>
      </p:pic>
    </p:spTree>
    <p:extLst>
      <p:ext uri="{BB962C8B-B14F-4D97-AF65-F5344CB8AC3E}">
        <p14:creationId xmlns:p14="http://schemas.microsoft.com/office/powerpoint/2010/main" val="137907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0F9E-25FF-42E3-BC7B-D370B23D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SQLExpress</a:t>
            </a:r>
            <a:r>
              <a:rPr lang="en-GB" dirty="0"/>
              <a:t> should now be installed!</a:t>
            </a:r>
          </a:p>
        </p:txBody>
      </p:sp>
      <p:pic>
        <p:nvPicPr>
          <p:cNvPr id="5" name="Content Placeholder 4" descr="A picture containing curtain, furniture&#10;&#10;Description generated with very high confidence">
            <a:extLst>
              <a:ext uri="{FF2B5EF4-FFF2-40B4-BE49-F238E27FC236}">
                <a16:creationId xmlns:a16="http://schemas.microsoft.com/office/drawing/2014/main" id="{81512E86-CCD6-465C-BDBB-BB5E5BC24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57" y="1539167"/>
            <a:ext cx="7014100" cy="4953708"/>
          </a:xfrm>
        </p:spPr>
      </p:pic>
    </p:spTree>
    <p:extLst>
      <p:ext uri="{BB962C8B-B14F-4D97-AF65-F5344CB8AC3E}">
        <p14:creationId xmlns:p14="http://schemas.microsoft.com/office/powerpoint/2010/main" val="87268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B1B1-E310-4AD6-A7D1-AA8A17C6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SQL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6D17-7594-4D83-AD97-79F45CB6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SQL </a:t>
            </a:r>
            <a:r>
              <a:rPr lang="en-GB" dirty="0" err="1">
                <a:hlinkClick r:id="rId2"/>
              </a:rPr>
              <a:t>EXpress</a:t>
            </a:r>
            <a:r>
              <a:rPr lang="en-GB" dirty="0">
                <a:hlinkClick r:id="rId2"/>
              </a:rPr>
              <a:t> 2017 download link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EBC584E-B6DF-4D96-9A8D-6902407B2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0" y="2113430"/>
            <a:ext cx="7578145" cy="40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368C-03A5-4109-8B21-D3F63AE4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Choose Basic installation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10B015-CF9B-4666-B98C-F2C3C9DF6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80" y="1825625"/>
            <a:ext cx="6263689" cy="4965700"/>
          </a:xfrm>
        </p:spPr>
      </p:pic>
    </p:spTree>
    <p:extLst>
      <p:ext uri="{BB962C8B-B14F-4D97-AF65-F5344CB8AC3E}">
        <p14:creationId xmlns:p14="http://schemas.microsoft.com/office/powerpoint/2010/main" val="202306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C15A-0055-41AF-AF9E-A6B4E7E8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Hit install</a:t>
            </a:r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9E5495-11E2-48EF-975A-BD1C16269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41" y="1443037"/>
            <a:ext cx="6770317" cy="5414963"/>
          </a:xfrm>
        </p:spPr>
      </p:pic>
    </p:spTree>
    <p:extLst>
      <p:ext uri="{BB962C8B-B14F-4D97-AF65-F5344CB8AC3E}">
        <p14:creationId xmlns:p14="http://schemas.microsoft.com/office/powerpoint/2010/main" val="133568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045C-322D-4F9F-B5B0-93A67C2F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series of windows will be offered; go next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4A2C49-7569-4336-8DD3-A30441D36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690688"/>
            <a:ext cx="6629161" cy="5083745"/>
          </a:xfrm>
        </p:spPr>
      </p:pic>
    </p:spTree>
    <p:extLst>
      <p:ext uri="{BB962C8B-B14F-4D97-AF65-F5344CB8AC3E}">
        <p14:creationId xmlns:p14="http://schemas.microsoft.com/office/powerpoint/2010/main" val="236650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3C2-BDFA-4205-B165-2E470B80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rules – warning about Firewalls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3256E08-59AE-45AE-9ED8-D33B84483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39" y="1825625"/>
            <a:ext cx="5738721" cy="4351338"/>
          </a:xfrm>
        </p:spPr>
      </p:pic>
    </p:spTree>
    <p:extLst>
      <p:ext uri="{BB962C8B-B14F-4D97-AF65-F5344CB8AC3E}">
        <p14:creationId xmlns:p14="http://schemas.microsoft.com/office/powerpoint/2010/main" val="167260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E0DD-42C4-4CC6-9198-A2DCB3435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Its unlikely that this will be an issue on installation, but this link is inserted here in case…..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hlinkClick r:id="rId2"/>
              </a:rPr>
              <a:t>MS article re Firewalls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D3524-DDB1-42F0-8D18-1290FD21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Firewalls and SQL Server</a:t>
            </a:r>
          </a:p>
        </p:txBody>
      </p:sp>
    </p:spTree>
    <p:extLst>
      <p:ext uri="{BB962C8B-B14F-4D97-AF65-F5344CB8AC3E}">
        <p14:creationId xmlns:p14="http://schemas.microsoft.com/office/powerpoint/2010/main" val="307263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D88D-DAE1-4775-8FDD-BC535479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Installation type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AFAB53-2703-4477-9293-720A6E963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8" y="952500"/>
            <a:ext cx="7944513" cy="5885409"/>
          </a:xfrm>
        </p:spPr>
      </p:pic>
    </p:spTree>
    <p:extLst>
      <p:ext uri="{BB962C8B-B14F-4D97-AF65-F5344CB8AC3E}">
        <p14:creationId xmlns:p14="http://schemas.microsoft.com/office/powerpoint/2010/main" val="298743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Widescreen</PresentationFormat>
  <Paragraphs>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Downloading and Installing SQLExpress</vt:lpstr>
      <vt:lpstr> Process </vt:lpstr>
      <vt:lpstr>Downloading SQL Express</vt:lpstr>
      <vt:lpstr>Choose Basic installation</vt:lpstr>
      <vt:lpstr>Hit install</vt:lpstr>
      <vt:lpstr>A series of windows will be offered; go next</vt:lpstr>
      <vt:lpstr>Install rules – warning about Firewalls</vt:lpstr>
      <vt:lpstr>Firewalls and SQL Server</vt:lpstr>
      <vt:lpstr>Installation type</vt:lpstr>
      <vt:lpstr>Accept the licence terms</vt:lpstr>
      <vt:lpstr>Feature selection</vt:lpstr>
      <vt:lpstr>Choose the Default “Instance” name</vt:lpstr>
      <vt:lpstr>Server configuration</vt:lpstr>
      <vt:lpstr>Database configuration and authentication mode</vt:lpstr>
      <vt:lpstr>Installation Complete</vt:lpstr>
      <vt:lpstr>Once SQLExpress installation is  complete, next step is -  Install SQLServer  Management Studio (SSMS)</vt:lpstr>
      <vt:lpstr>Choose current version v17.3</vt:lpstr>
      <vt:lpstr>Look for the  download button; this file is just short of a gigabyte in size.</vt:lpstr>
      <vt:lpstr>Install SSMS</vt:lpstr>
      <vt:lpstr>When installed,  Open SSMS</vt:lpstr>
      <vt:lpstr>In SSMS,  hit Connect</vt:lpstr>
      <vt:lpstr>Browse to find and “connect” to the Instance of SQLExpress setup</vt:lpstr>
      <vt:lpstr>Load SQL Server Configuration Manager from this link  Paste the relevant text into the Windows Start (Search) window   </vt:lpstr>
      <vt:lpstr>Enable Pipes and TCP/IP</vt:lpstr>
      <vt:lpstr>In Forecast 5,  hit Change SQL Server</vt:lpstr>
      <vt:lpstr>     Changing the  SQL Server  and database  names  in Forecast 5</vt:lpstr>
      <vt:lpstr>SQLExpress should now be installed!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Downloading SQL Express</dc:title>
  <dc:creator>Johnny Kipps</dc:creator>
  <cp:lastModifiedBy>Johnny Kipps</cp:lastModifiedBy>
  <cp:revision>45</cp:revision>
  <dcterms:created xsi:type="dcterms:W3CDTF">2017-11-19T19:35:20Z</dcterms:created>
  <dcterms:modified xsi:type="dcterms:W3CDTF">2018-03-26T13:34:08Z</dcterms:modified>
</cp:coreProperties>
</file>